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9"/>
  </p:notesMasterIdLst>
  <p:handoutMasterIdLst>
    <p:handoutMasterId r:id="rId10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1" autoAdjust="0"/>
    <p:restoredTop sz="94714" autoAdjust="0"/>
  </p:normalViewPr>
  <p:slideViewPr>
    <p:cSldViewPr>
      <p:cViewPr varScale="1">
        <p:scale>
          <a:sx n="88" d="100"/>
          <a:sy n="88" d="100"/>
        </p:scale>
        <p:origin x="-146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18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0" d="100"/>
          <a:sy n="70" d="100"/>
        </p:scale>
        <p:origin x="-3294" y="-108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0298C25-F58B-494D-90B8-53F1B76CEE28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1A0913C-C48F-4D17-B026-4991F1C5923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1A0913C-C48F-4D17-B026-4991F1C5923C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221960-370E-4918-963E-3D258485AA01}" type="datetimeFigureOut">
              <a:rPr lang="en-US" smtClean="0"/>
              <a:pPr/>
              <a:t>3/22/2010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FF9717-1D80-4EEE-B9C0-71F52420537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The Consequences Of Global Warming</a:t>
            </a:r>
            <a:endParaRPr lang="en-US" sz="3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latin typeface="+mj-lt"/>
              </a:rPr>
              <a:t>By: Brandon </a:t>
            </a:r>
            <a:r>
              <a:rPr lang="en-US" dirty="0" err="1" smtClean="0">
                <a:latin typeface="+mj-lt"/>
              </a:rPr>
              <a:t>Toothaker</a:t>
            </a:r>
            <a:endParaRPr lang="en-US" dirty="0">
              <a:latin typeface="+mj-lt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Animals</a:t>
            </a:r>
            <a:endParaRPr lang="en-US" dirty="0"/>
          </a:p>
        </p:txBody>
      </p:sp>
      <p:pic>
        <p:nvPicPr>
          <p:cNvPr id="5" name="Content Placeholder 4" descr="polar bear.jpg"/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4038600" y="1295400"/>
            <a:ext cx="4099286" cy="3113881"/>
          </a:xfrm>
        </p:spPr>
      </p:pic>
      <p:sp>
        <p:nvSpPr>
          <p:cNvPr id="3" name="Text Placeholder 2"/>
          <p:cNvSpPr>
            <a:spLocks noGrp="1"/>
          </p:cNvSpPr>
          <p:nvPr>
            <p:ph type="body" sz="half" idx="2"/>
          </p:nvPr>
        </p:nvSpPr>
        <p:spPr/>
        <p:txBody>
          <a:bodyPr>
            <a:normAutofit/>
          </a:bodyPr>
          <a:lstStyle/>
          <a:p>
            <a:r>
              <a:rPr lang="en-US" sz="1800" dirty="0" smtClean="0"/>
              <a:t>The warm weather is causing ice caps to melt making the ground very unsafe for animals.</a:t>
            </a:r>
          </a:p>
          <a:p>
            <a:r>
              <a:rPr lang="en-US" sz="1800" dirty="0" smtClean="0"/>
              <a:t>Animals near the poles are beginning to loose there homes.</a:t>
            </a:r>
          </a:p>
          <a:p>
            <a:r>
              <a:rPr lang="en-US" sz="1800" dirty="0" smtClean="0"/>
              <a:t>Some animals like the polar bears die every year from falling into the freezing water.</a:t>
            </a:r>
            <a:endParaRPr lang="en-US" sz="1800" dirty="0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Melting Glaciers</a:t>
            </a:r>
          </a:p>
        </p:txBody>
      </p:sp>
      <p:pic>
        <p:nvPicPr>
          <p:cNvPr id="5" name="Content Placeholder 4" descr="melt.jpg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4015456" y="273050"/>
            <a:ext cx="4230938" cy="5853113"/>
          </a:xfrm>
        </p:spPr>
      </p:pic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z="1600" dirty="0" smtClean="0"/>
              <a:t>According to NASA, the polar ice cap is now melting at the alarming rate of nine percent per decade</a:t>
            </a:r>
          </a:p>
          <a:p>
            <a:endParaRPr lang="en-US" sz="1600" dirty="0"/>
          </a:p>
          <a:p>
            <a:r>
              <a:rPr lang="en-US" sz="1600" dirty="0" smtClean="0"/>
              <a:t>Arctic sea ice extent set an all-time record low in September 2007</a:t>
            </a:r>
          </a:p>
          <a:p>
            <a:endParaRPr lang="en-US" sz="1600" dirty="0"/>
          </a:p>
          <a:p>
            <a:r>
              <a:rPr lang="en-US" sz="1600" dirty="0" smtClean="0"/>
              <a:t>The was almost half a million square miles less ice than the previous record set in September 2005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Health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extreme heat waves claimed killed thousands around the world.</a:t>
            </a:r>
          </a:p>
          <a:p>
            <a:r>
              <a:rPr lang="en-US" dirty="0" smtClean="0"/>
              <a:t>Many in France and Europe</a:t>
            </a:r>
          </a:p>
          <a:p>
            <a:r>
              <a:rPr lang="en-US" dirty="0" smtClean="0"/>
              <a:t>The weather got as high as 104 degrees Fahrenheit.</a:t>
            </a:r>
          </a:p>
          <a:p>
            <a:pPr>
              <a:buNone/>
            </a:pP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Warnings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There are a lot of health risks that come with global warming.</a:t>
            </a:r>
          </a:p>
          <a:p>
            <a:r>
              <a:rPr lang="en-US" dirty="0"/>
              <a:t>C</a:t>
            </a:r>
            <a:r>
              <a:rPr lang="en-US" dirty="0" smtClean="0"/>
              <a:t>arbon dioxide spurs an increase in the growth of weeds such as ragweed.</a:t>
            </a:r>
          </a:p>
          <a:p>
            <a:r>
              <a:rPr lang="en-US" dirty="0" smtClean="0"/>
              <a:t>The number of pollen allergy and asthma sufferers has increased.</a:t>
            </a:r>
          </a:p>
          <a:p>
            <a:r>
              <a:rPr lang="en-US" dirty="0" smtClean="0"/>
              <a:t>Air pollution makes allergies worse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Disease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mosquitoes are spreading as the climate allows them to survive in hot area.</a:t>
            </a:r>
          </a:p>
          <a:p>
            <a:r>
              <a:rPr lang="en-US" dirty="0" smtClean="0"/>
              <a:t>Heavy rainfall events can wash pathogens from contaminated soils, farms, and streets into drinking water supplies.</a:t>
            </a:r>
          </a:p>
          <a:p>
            <a:r>
              <a:rPr lang="en-US" dirty="0" smtClean="0"/>
              <a:t>Cryptosporidium, is a deadly disease that can be washed into a cities drinking water system.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Damage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Hurricanes accrue with global warming.</a:t>
            </a:r>
          </a:p>
          <a:p>
            <a:r>
              <a:rPr lang="en-US" dirty="0" smtClean="0"/>
              <a:t>A combination of rising sea levels, reduced snowfall and increased rainstorms threatens to flood the homes.</a:t>
            </a:r>
          </a:p>
          <a:p>
            <a:r>
              <a:rPr lang="en-US" dirty="0"/>
              <a:t>D</a:t>
            </a:r>
            <a:r>
              <a:rPr lang="en-US" dirty="0" smtClean="0"/>
              <a:t>rought and floods </a:t>
            </a:r>
            <a:endParaRPr lang="en-US" dirty="0"/>
          </a:p>
          <a:p>
            <a:r>
              <a:rPr lang="en-US" dirty="0"/>
              <a:t>F</a:t>
            </a:r>
            <a:r>
              <a:rPr lang="en-US" dirty="0" smtClean="0"/>
              <a:t>ood and water shortages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54</TotalTime>
  <Words>261</Words>
  <Application>Microsoft Office PowerPoint</Application>
  <PresentationFormat>On-screen Show (4:3)</PresentationFormat>
  <Paragraphs>32</Paragraphs>
  <Slides>7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The Consequences Of Global Warming</vt:lpstr>
      <vt:lpstr>Animals</vt:lpstr>
      <vt:lpstr>Melting Glaciers</vt:lpstr>
      <vt:lpstr>Health</vt:lpstr>
      <vt:lpstr>Warnings</vt:lpstr>
      <vt:lpstr>Disease</vt:lpstr>
      <vt:lpstr>The Damage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Consequences Of Global Warming</dc:title>
  <dc:creator>Judy</dc:creator>
  <cp:lastModifiedBy>Judy</cp:lastModifiedBy>
  <cp:revision>1</cp:revision>
  <dcterms:created xsi:type="dcterms:W3CDTF">2010-03-22T00:35:17Z</dcterms:created>
  <dcterms:modified xsi:type="dcterms:W3CDTF">2010-03-23T01:28:42Z</dcterms:modified>
</cp:coreProperties>
</file>

<file path=docProps/thumbnail.jpeg>
</file>